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79" r:id="rId4"/>
    <p:sldId id="281" r:id="rId5"/>
    <p:sldId id="276" r:id="rId6"/>
    <p:sldId id="286" r:id="rId7"/>
    <p:sldId id="268" r:id="rId8"/>
    <p:sldId id="284" r:id="rId9"/>
    <p:sldId id="285" r:id="rId10"/>
    <p:sldId id="277" r:id="rId11"/>
    <p:sldId id="278" r:id="rId12"/>
    <p:sldId id="28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eGeon Kim" initials="DK" lastIdx="6" clrIdx="0">
    <p:extLst>
      <p:ext uri="{19B8F6BF-5375-455C-9EA6-DF929625EA0E}">
        <p15:presenceInfo xmlns:p15="http://schemas.microsoft.com/office/powerpoint/2012/main" userId="9dce522502c9b7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0000"/>
    <a:srgbClr val="6C0000"/>
    <a:srgbClr val="760000"/>
    <a:srgbClr val="960000"/>
    <a:srgbClr val="8563C1"/>
    <a:srgbClr val="6441A4"/>
    <a:srgbClr val="461E64"/>
    <a:srgbClr val="E6E6E6"/>
    <a:srgbClr val="580000"/>
    <a:srgbClr val="007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4660"/>
  </p:normalViewPr>
  <p:slideViewPr>
    <p:cSldViewPr snapToGrid="0">
      <p:cViewPr>
        <p:scale>
          <a:sx n="75" d="100"/>
          <a:sy n="75" d="100"/>
        </p:scale>
        <p:origin x="660" y="2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18:00:19.918" idx="1">
    <p:pos x="10" y="10"/>
    <p:text>https://biz.chosun.com/site/data/html_dir/2020/04/06/2020040601677.html</p:text>
    <p:extLst>
      <p:ext uri="{C676402C-5697-4E1C-873F-D02D1690AC5C}">
        <p15:threadingInfo xmlns:p15="http://schemas.microsoft.com/office/powerpoint/2012/main" timeZoneBias="-540"/>
      </p:ext>
    </p:extLst>
  </p:cm>
  <p:cm authorId="1" dt="2020-11-08T18:04:39.826" idx="2">
    <p:pos x="10" y="146"/>
    <p:text>https://www.nasmedia.co.kr/%EC%A0%95%EA%B8%B0%EB%B3%B4%EA%B3%A0%EC%84%9C/2019%EB%85%84-6%EC%9B%94-%EA%B8%80%EB%A1%9C%EB%B2%8C-%EC%9D%B8%ED%84%B0%EB%84%B7-%EC%9D%B4%EC%9A%A9-%ED%98%84%ED%99%A9/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08T18:16:11.221" idx="3">
    <p:pos x="10" y="282"/>
    <p:text>https://www.sandbox.co.kr/news/126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20-11-16T01:45:26.253" idx="4">
    <p:pos x="10" y="418"/>
    <p:text>https://www.hankyung.com/it/article/2020081172261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C8CF4-4611-4884-8784-5A3F4710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7D820-85A4-4C4C-9784-EA0DE75C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5143-DBAC-4DB4-AC21-ACB4597A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0B2A-D58B-43FC-897F-A6B4CEF3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4B40-7DE3-4FA5-9A3E-1D3FDA55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C1133-03A1-48A4-9BC7-24C9678C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2CE51-3AEE-4FD2-8255-CD123677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6E166-278E-41A2-B649-F100919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2EFA9-C4A9-4ED9-B966-23E7944C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D862B-B8A6-49DE-98D9-8E7BE978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47153-0E22-4D60-99AA-AA2348E2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06B24-334E-423F-B851-4159E482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51189-4CB7-40C1-95AF-FED1172C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52DA0-625B-4E46-8F48-2C9767F1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C9D9-8CBA-483D-B29A-327C280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3422F-DAA9-4475-8EC6-723D12A9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9AC65-D566-488A-94F7-B37A65D3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66A25-8C46-409B-8B34-0FFE3E36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24F4E-FF00-48E0-92DF-8D7651CA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07FA-A7A8-461D-A52D-31635B3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1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A6AE0-A32A-4619-98ED-3B4A203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E701-0935-4829-A423-BD723BAD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23EA7-9510-4806-AC66-1E5F919F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45F0-C23F-4BA1-8222-DD58963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D323-9B98-4831-ACCD-50EA16A2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D7BD-B3E7-4C85-A3F9-5196045F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44885-1D9E-4F5A-9790-0CA566F41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486DCA-5539-414C-AD1F-8AC81B14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F2CA4-EAB4-4160-9E65-B8EC8C7B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BAB96-51DB-463B-91AF-60F9886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31F896-172F-4734-870B-ED91B213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4E4FB-1B05-4A8E-B580-65344223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0C399-95CF-43EE-8D3C-F1D51704E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7D90A-3531-43F0-99BB-C5F6E8DC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B5EE30-4C2B-4AAF-8CBF-2A0689095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C85B51-BA01-4FB5-85A5-6E04E6F9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9FB0E-7DA0-400E-89C2-7280F7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864C6-FF24-4F6D-8C57-14F3468C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BE6B6F-6EF6-4928-BC7A-71253D2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2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BC33-378A-4C0E-B4AD-1AF107E0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4E6E5-5768-49AA-B1F2-576DE7D5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7CF61A-AA66-442D-83AA-9E1808AF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8B751-A5F2-4C5C-BB42-E4337FBC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60187-874B-4B7E-8D00-D0AD284B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4FAD94-0CDB-4BD7-BB83-EE838210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FD856-AA4F-46F9-9564-3E8F0059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8F6FD-6DF3-468E-AA7D-21B32582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3F167-419B-48FF-93F1-F146BBA6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2656A-D93A-408C-B6BD-476AA2CB6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0DC51-0970-4D29-A786-5B41D20B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0BAEC-0DE8-4047-B337-1AD4163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C8520-0551-493B-8D66-8C2AD92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4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89EE0-5483-40F4-BA92-0D7C416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FD002-1743-4788-BED1-3E70F676E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EA7BD-CFB2-4374-BCD3-64D8144B7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BBB87-6EE9-4752-8C67-F8E3863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3C897-AAED-43EF-BD13-4DF8FF4D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23443F-1DF4-4242-8BD5-72A0BA83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A2B7B9-AC15-4716-8F44-A87BF72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F3E43-421A-4793-86B3-8166564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8E3A-78A0-4ED1-BC02-F1AFCCE0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672A-24F0-4031-B47A-54D873A2CF9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12BBD-CB7A-417F-8AD5-A24084356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33A8-4F17-4C31-9DC3-6ED8C594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89E8-CD51-4A3E-96A4-D00761553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TSU's public radio station joins national George Floyd remembrance with  song">
            <a:extLst>
              <a:ext uri="{FF2B5EF4-FFF2-40B4-BE49-F238E27FC236}">
                <a16:creationId xmlns:a16="http://schemas.microsoft.com/office/drawing/2014/main" id="{E3F3F144-6457-4A4D-A12A-BC27E2E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FC5AF2-3E8A-4995-870E-1BDB3D677C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DA791C4-A890-4FF1-A0B7-6889048B5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38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Live </a:t>
            </a:r>
            <a:r>
              <a:rPr lang="en-US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AutoClip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1453967-94D6-4CDE-A944-90A9B524E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47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Get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Highlight Clip Automatically and Edit Easily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7C7B7-C2D1-4E2D-BFF4-A756C9D7300D}"/>
              </a:ext>
            </a:extLst>
          </p:cNvPr>
          <p:cNvSpPr/>
          <p:nvPr/>
        </p:nvSpPr>
        <p:spPr>
          <a:xfrm>
            <a:off x="3103351" y="440371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2E78D8-4602-4124-8C57-996D9C70FDF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pic>
          <p:nvPicPr>
            <p:cNvPr id="2050" name="Picture 2" descr="Why you should always carry a notebook and a pen (or a pencil)….. | by Mary  Ann Alexander | Betterism | Medium">
              <a:extLst>
                <a:ext uri="{FF2B5EF4-FFF2-40B4-BE49-F238E27FC236}">
                  <a16:creationId xmlns:a16="http://schemas.microsoft.com/office/drawing/2014/main" id="{F00D691E-4266-4A8B-9BCC-A1F45425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78"/>
            <a:stretch/>
          </p:blipFill>
          <p:spPr bwMode="auto">
            <a:xfrm>
              <a:off x="0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DE796F-1F81-441F-8063-1D2B2DB471B9}"/>
              </a:ext>
            </a:extLst>
          </p:cNvPr>
          <p:cNvSpPr txBox="1"/>
          <p:nvPr/>
        </p:nvSpPr>
        <p:spPr>
          <a:xfrm>
            <a:off x="3314700" y="4062026"/>
            <a:ext cx="8172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서민성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(Developer)</a:t>
            </a:r>
          </a:p>
          <a:p>
            <a:endParaRPr lang="en-US" altLang="ko-KR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경북대학교 전자공학부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학년 재학중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대륜고등학교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SW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경진대회 동상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2018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대륜고등학교 정보 교과우수상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C9A51-33BE-412E-8075-58325031EA26}"/>
              </a:ext>
            </a:extLst>
          </p:cNvPr>
          <p:cNvGrpSpPr/>
          <p:nvPr/>
        </p:nvGrpSpPr>
        <p:grpSpPr>
          <a:xfrm>
            <a:off x="1702594" y="1840259"/>
            <a:ext cx="9784556" cy="1857375"/>
            <a:chOff x="1569244" y="1840259"/>
            <a:chExt cx="9784556" cy="18573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FF943-E924-492A-9AE4-A5205CC510D2}"/>
                </a:ext>
              </a:extLst>
            </p:cNvPr>
            <p:cNvSpPr txBox="1"/>
            <p:nvPr/>
          </p:nvSpPr>
          <p:spPr>
            <a:xfrm>
              <a:off x="3181350" y="1937951"/>
              <a:ext cx="81724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김대건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개발자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(Developer)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경북대학교 컴퓨터학부 심화컴퓨터전공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학년 재학중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2017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SW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경진대회 동상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2018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대륜고등학교 정보 교과우수상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육군 기술행정병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기록통신장비운용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/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정비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1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 합격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56605F-55D7-437F-B9F9-B615BEBA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244" y="1840259"/>
              <a:ext cx="1393031" cy="18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FC103F-32C1-4083-9CBD-820CB380FF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Google extends Drafts and Experiments to Display Network campaigns">
              <a:extLst>
                <a:ext uri="{FF2B5EF4-FFF2-40B4-BE49-F238E27FC236}">
                  <a16:creationId xmlns:a16="http://schemas.microsoft.com/office/drawing/2014/main" id="{170C12F1-310F-4A15-88E1-5F83BBFF0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ABF099-40CD-4B35-8FE0-B734675B1A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Testimonials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7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5 Super-Useful Video Editing Courses and Resources">
            <a:extLst>
              <a:ext uri="{FF2B5EF4-FFF2-40B4-BE49-F238E27FC236}">
                <a16:creationId xmlns:a16="http://schemas.microsoft.com/office/drawing/2014/main" id="{934A1DF6-B559-446E-8666-0238B3F0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 bwMode="auto">
          <a:xfrm>
            <a:off x="-1" y="0"/>
            <a:ext cx="12195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912E4E-6794-4673-88A2-3DB89D4F180F}"/>
              </a:ext>
            </a:extLst>
          </p:cNvPr>
          <p:cNvSpPr/>
          <p:nvPr/>
        </p:nvSpPr>
        <p:spPr>
          <a:xfrm>
            <a:off x="1178560" y="1559782"/>
            <a:ext cx="11013440" cy="529821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041FE711-E48F-4E89-841A-F820DF612677}"/>
              </a:ext>
            </a:extLst>
          </p:cNvPr>
          <p:cNvSpPr txBox="1">
            <a:spLocks/>
          </p:cNvSpPr>
          <p:nvPr/>
        </p:nvSpPr>
        <p:spPr>
          <a:xfrm>
            <a:off x="1524000" y="191538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39EC42CA-CCBA-4B23-908F-563D35225B2D}"/>
              </a:ext>
            </a:extLst>
          </p:cNvPr>
          <p:cNvSpPr txBox="1">
            <a:spLocks/>
          </p:cNvSpPr>
          <p:nvPr/>
        </p:nvSpPr>
        <p:spPr>
          <a:xfrm>
            <a:off x="1524000" y="46864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2020113486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김대건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A821B-DABB-4274-A846-FEF75DE83A5E}"/>
              </a:ext>
            </a:extLst>
          </p:cNvPr>
          <p:cNvSpPr/>
          <p:nvPr/>
        </p:nvSpPr>
        <p:spPr>
          <a:xfrm>
            <a:off x="1609831" y="4434198"/>
            <a:ext cx="5985297" cy="6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8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30" y="2984256"/>
            <a:ext cx="1758286" cy="175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9919D-2A55-44FF-B680-7BCA4397B0DF}"/>
              </a:ext>
            </a:extLst>
          </p:cNvPr>
          <p:cNvGrpSpPr/>
          <p:nvPr/>
        </p:nvGrpSpPr>
        <p:grpSpPr>
          <a:xfrm>
            <a:off x="1190995" y="2447158"/>
            <a:ext cx="1468120" cy="2832482"/>
            <a:chOff x="1347611" y="2403381"/>
            <a:chExt cx="1468120" cy="2832482"/>
          </a:xfrm>
        </p:grpSpPr>
        <p:pic>
          <p:nvPicPr>
            <p:cNvPr id="2060" name="Picture 12" descr="Gaming, circle, twitch, video, round icon icon">
              <a:extLst>
                <a:ext uri="{FF2B5EF4-FFF2-40B4-BE49-F238E27FC236}">
                  <a16:creationId xmlns:a16="http://schemas.microsoft.com/office/drawing/2014/main" id="{6C7A6218-C0E2-44C9-A110-FF7F0A70A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890" y="2403381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freeca (@AfreecaTV) | Twitter">
              <a:extLst>
                <a:ext uri="{FF2B5EF4-FFF2-40B4-BE49-F238E27FC236}">
                  <a16:creationId xmlns:a16="http://schemas.microsoft.com/office/drawing/2014/main" id="{B5546FBD-1621-4374-B93D-F97FD738E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" b="97250" l="4000" r="96500">
                          <a14:foregroundMark x1="33000" y1="77750" x2="37250" y2="79250"/>
                          <a14:foregroundMark x1="47250" y1="79250" x2="67750" y2="76000"/>
                          <a14:foregroundMark x1="70250" y1="73000" x2="67000" y2="75250"/>
                          <a14:foregroundMark x1="27500" y1="72250" x2="38500" y2="79250"/>
                          <a14:foregroundMark x1="37250" y1="6250" x2="48750" y2="16000"/>
                          <a14:foregroundMark x1="38750" y1="78000" x2="51500" y2="8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611" y="3767743"/>
              <a:ext cx="1468120" cy="146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38C51C-86C2-4E87-AEE5-334735F10194}"/>
              </a:ext>
            </a:extLst>
          </p:cNvPr>
          <p:cNvGrpSpPr/>
          <p:nvPr/>
        </p:nvGrpSpPr>
        <p:grpSpPr>
          <a:xfrm>
            <a:off x="6288689" y="3257584"/>
            <a:ext cx="2425701" cy="1199590"/>
            <a:chOff x="6096000" y="3245987"/>
            <a:chExt cx="2713202" cy="1341769"/>
          </a:xfrm>
        </p:grpSpPr>
        <p:pic>
          <p:nvPicPr>
            <p:cNvPr id="2070" name="Picture 22" descr="After effects after effects logo design icon - Adobe Vicons">
              <a:extLst>
                <a:ext uri="{FF2B5EF4-FFF2-40B4-BE49-F238E27FC236}">
                  <a16:creationId xmlns:a16="http://schemas.microsoft.com/office/drawing/2014/main" id="{44EF1C25-773C-4F30-BC4C-E213B995E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" t="2302" r="1286" b="2327"/>
            <a:stretch/>
          </p:blipFill>
          <p:spPr bwMode="auto">
            <a:xfrm>
              <a:off x="6096000" y="3245988"/>
              <a:ext cx="1371434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Adobe Media Encoder CC Logo Vector (.EPS) Free Download">
              <a:extLst>
                <a:ext uri="{FF2B5EF4-FFF2-40B4-BE49-F238E27FC236}">
                  <a16:creationId xmlns:a16="http://schemas.microsoft.com/office/drawing/2014/main" id="{C9461651-B9D8-4B06-B206-20DD4C326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34" y="3245987"/>
              <a:ext cx="1341768" cy="1341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8" name="Picture 30" descr="Video clip Icon of Colored Outline style - Available in SVG, PNG, EPS, AI &amp;  Icon fonts">
            <a:extLst>
              <a:ext uri="{FF2B5EF4-FFF2-40B4-BE49-F238E27FC236}">
                <a16:creationId xmlns:a16="http://schemas.microsoft.com/office/drawing/2014/main" id="{0C05A36D-F0E7-434D-9D1F-3552C8AD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483" y="3148740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58C47E-8D45-415E-AFC0-8575CC39F2B5}"/>
              </a:ext>
            </a:extLst>
          </p:cNvPr>
          <p:cNvCxnSpPr/>
          <p:nvPr/>
        </p:nvCxnSpPr>
        <p:spPr>
          <a:xfrm>
            <a:off x="2939154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83DEEC-8BBE-434E-8E44-4C69E90F0F79}"/>
              </a:ext>
            </a:extLst>
          </p:cNvPr>
          <p:cNvCxnSpPr/>
          <p:nvPr/>
        </p:nvCxnSpPr>
        <p:spPr>
          <a:xfrm>
            <a:off x="5332465" y="3857378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FA9E3E-DE8F-43B7-9A76-30E876457781}"/>
              </a:ext>
            </a:extLst>
          </p:cNvPr>
          <p:cNvCxnSpPr/>
          <p:nvPr/>
        </p:nvCxnSpPr>
        <p:spPr>
          <a:xfrm>
            <a:off x="9016782" y="3863399"/>
            <a:ext cx="61513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874D9D-6951-4545-9900-D8565045BFBB}"/>
              </a:ext>
            </a:extLst>
          </p:cNvPr>
          <p:cNvGrpSpPr/>
          <p:nvPr/>
        </p:nvGrpSpPr>
        <p:grpSpPr>
          <a:xfrm>
            <a:off x="1314450" y="2055813"/>
            <a:ext cx="10744200" cy="3381375"/>
            <a:chOff x="771525" y="1690688"/>
            <a:chExt cx="10744200" cy="3381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DDF63D-B2E7-488F-BC6C-2EF9505307F7}"/>
                </a:ext>
              </a:extLst>
            </p:cNvPr>
            <p:cNvSpPr txBox="1"/>
            <p:nvPr/>
          </p:nvSpPr>
          <p:spPr>
            <a:xfrm>
              <a:off x="771525" y="1690688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Time 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생방송을 모두 시청하고 하이라이트 부분을 편집하는 데에 오랜 시간이 발생한다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D3F6-3CC8-4DC2-8B81-47B114ABDB09}"/>
                </a:ext>
              </a:extLst>
            </p:cNvPr>
            <p:cNvSpPr txBox="1"/>
            <p:nvPr/>
          </p:nvSpPr>
          <p:spPr>
            <a:xfrm>
              <a:off x="771525" y="2904322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Hard to Choose Highlights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생방송에서 하이라이트 부분을 선정하기 매우 주관적이고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선별하기 힘들다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654D72-D160-4CD0-B3B0-6EC952F8822D}"/>
                </a:ext>
              </a:extLst>
            </p:cNvPr>
            <p:cNvSpPr txBox="1"/>
            <p:nvPr/>
          </p:nvSpPr>
          <p:spPr>
            <a:xfrm>
              <a:off x="771525" y="4117956"/>
              <a:ext cx="1074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Cost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영상 편집자가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스트리머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수입의 일부를 가져간다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8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43DE979-B266-4C07-A57E-FC528A73DDFF}"/>
              </a:ext>
            </a:extLst>
          </p:cNvPr>
          <p:cNvGrpSpPr/>
          <p:nvPr/>
        </p:nvGrpSpPr>
        <p:grpSpPr>
          <a:xfrm>
            <a:off x="-3479" y="0"/>
            <a:ext cx="12195479" cy="6858000"/>
            <a:chOff x="-3479" y="0"/>
            <a:chExt cx="12195479" cy="6858000"/>
          </a:xfrm>
        </p:grpSpPr>
        <p:pic>
          <p:nvPicPr>
            <p:cNvPr id="2" name="Picture 2" descr="Streamline Your Film or Video Project with an Assistant Editor">
              <a:extLst>
                <a:ext uri="{FF2B5EF4-FFF2-40B4-BE49-F238E27FC236}">
                  <a16:creationId xmlns:a16="http://schemas.microsoft.com/office/drawing/2014/main" id="{378A4696-2223-4336-9C36-446483E89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9"/>
            <a:stretch/>
          </p:blipFill>
          <p:spPr bwMode="auto">
            <a:xfrm>
              <a:off x="-3479" y="0"/>
              <a:ext cx="1219547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F4105A-CABB-46E6-A843-DC7A0128C53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FA78AA-A096-4EA0-91F9-75F643C744ED}"/>
              </a:ext>
            </a:extLst>
          </p:cNvPr>
          <p:cNvGrpSpPr/>
          <p:nvPr/>
        </p:nvGrpSpPr>
        <p:grpSpPr>
          <a:xfrm>
            <a:off x="729945" y="2364692"/>
            <a:ext cx="10728630" cy="3230127"/>
            <a:chOff x="729945" y="2478992"/>
            <a:chExt cx="10728630" cy="32301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5D1E6-DA96-4BE5-B9DC-297DAEB7A6DE}"/>
                </a:ext>
              </a:extLst>
            </p:cNvPr>
            <p:cNvSpPr/>
            <p:nvPr/>
          </p:nvSpPr>
          <p:spPr>
            <a:xfrm>
              <a:off x="72994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B63575-4664-4249-BF02-40BB5D4C83B6}"/>
                </a:ext>
              </a:extLst>
            </p:cNvPr>
            <p:cNvSpPr/>
            <p:nvPr/>
          </p:nvSpPr>
          <p:spPr>
            <a:xfrm>
              <a:off x="438232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EASY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EXTRACT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9C41C4-1946-4CAC-B5B5-F573E9B286AF}"/>
                </a:ext>
              </a:extLst>
            </p:cNvPr>
            <p:cNvSpPr/>
            <p:nvPr/>
          </p:nvSpPr>
          <p:spPr>
            <a:xfrm>
              <a:off x="8034705" y="2478992"/>
              <a:ext cx="3423870" cy="2662016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SAVE</a:t>
              </a:r>
            </a:p>
            <a:p>
              <a:pPr algn="ctr"/>
              <a:r>
                <a:rPr lang="en-US" altLang="ko-KR" sz="5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18641E-A7FD-4C9E-A128-6C89112FE6D0}"/>
                </a:ext>
              </a:extLst>
            </p:cNvPr>
            <p:cNvSpPr txBox="1"/>
            <p:nvPr/>
          </p:nvSpPr>
          <p:spPr>
            <a:xfrm>
              <a:off x="729945" y="5339787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편집 시간 절약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EED7EA-B109-4A68-82D4-39135FAD2797}"/>
                </a:ext>
              </a:extLst>
            </p:cNvPr>
            <p:cNvSpPr txBox="1"/>
            <p:nvPr/>
          </p:nvSpPr>
          <p:spPr>
            <a:xfrm>
              <a:off x="4382325" y="5339740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쉬운 하이라이트 추출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8365A-7725-44B0-9166-F18B8B359FBC}"/>
                </a:ext>
              </a:extLst>
            </p:cNvPr>
            <p:cNvSpPr txBox="1"/>
            <p:nvPr/>
          </p:nvSpPr>
          <p:spPr>
            <a:xfrm>
              <a:off x="8034705" y="5339693"/>
              <a:ext cx="342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영상 제작 비용 절감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3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deo youtube icon - Social Icons Color">
            <a:extLst>
              <a:ext uri="{FF2B5EF4-FFF2-40B4-BE49-F238E27FC236}">
                <a16:creationId xmlns:a16="http://schemas.microsoft.com/office/drawing/2014/main" id="{69E672C6-2C0B-46E7-B888-BEB63202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73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Validation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네이버 밴드 - 나무위키">
            <a:extLst>
              <a:ext uri="{FF2B5EF4-FFF2-40B4-BE49-F238E27FC236}">
                <a16:creationId xmlns:a16="http://schemas.microsoft.com/office/drawing/2014/main" id="{8DF1D4A4-0395-4B69-A854-89737295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 - 나무위키">
            <a:extLst>
              <a:ext uri="{FF2B5EF4-FFF2-40B4-BE49-F238E27FC236}">
                <a16:creationId xmlns:a16="http://schemas.microsoft.com/office/drawing/2014/main" id="{5B449802-6A85-447E-AA5C-881ACDD7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27" y="243900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48A7E-ABB7-4B65-8948-ACA99CB477F1}"/>
              </a:ext>
            </a:extLst>
          </p:cNvPr>
          <p:cNvSpPr txBox="1"/>
          <p:nvPr/>
        </p:nvSpPr>
        <p:spPr>
          <a:xfrm>
            <a:off x="979435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C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2887.1 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6ECFF-3669-4EC7-B40E-94DCBB3B8790}"/>
              </a:ext>
            </a:extLst>
          </p:cNvPr>
          <p:cNvSpPr txBox="1"/>
          <p:nvPr/>
        </p:nvSpPr>
        <p:spPr>
          <a:xfrm>
            <a:off x="4500562" y="4724399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92D05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92D05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1585.6 </a:t>
            </a:r>
            <a:r>
              <a:rPr lang="ko-KR" altLang="en-US" sz="2400" b="1" dirty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D03DD-BB20-4259-8F40-27C57743CF16}"/>
              </a:ext>
            </a:extLst>
          </p:cNvPr>
          <p:cNvSpPr txBox="1"/>
          <p:nvPr/>
        </p:nvSpPr>
        <p:spPr>
          <a:xfrm>
            <a:off x="8111689" y="4724398"/>
            <a:ext cx="319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 방문자수</a:t>
            </a:r>
            <a:endParaRPr lang="en-US" altLang="ko-KR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1105.8 </a:t>
            </a:r>
            <a:r>
              <a:rPr lang="ko-KR" altLang="en-US" sz="24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7086000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34455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ple Stock Nears $500: Buy, Sell, or Hold Ahead of Its Stock Split? -  TechFans">
            <a:extLst>
              <a:ext uri="{FF2B5EF4-FFF2-40B4-BE49-F238E27FC236}">
                <a16:creationId xmlns:a16="http://schemas.microsoft.com/office/drawing/2014/main" id="{ABA8B8DF-4DBB-41EC-A5B6-0AC54874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Size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76250-BC08-4545-BD4C-67AFC948D64C}"/>
              </a:ext>
            </a:extLst>
          </p:cNvPr>
          <p:cNvSpPr txBox="1"/>
          <p:nvPr/>
        </p:nvSpPr>
        <p:spPr>
          <a:xfrm>
            <a:off x="6546604" y="6209856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플레이보드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유튜브 채널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BA62E5-ED10-4029-BFAD-ECD1CEA7D0AD}"/>
              </a:ext>
            </a:extLst>
          </p:cNvPr>
          <p:cNvSpPr/>
          <p:nvPr/>
        </p:nvSpPr>
        <p:spPr>
          <a:xfrm>
            <a:off x="1582615" y="2055813"/>
            <a:ext cx="644769" cy="3371972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AB1459-FBD0-44EF-A30D-54E126DF7898}"/>
              </a:ext>
            </a:extLst>
          </p:cNvPr>
          <p:cNvSpPr/>
          <p:nvPr/>
        </p:nvSpPr>
        <p:spPr>
          <a:xfrm>
            <a:off x="2913184" y="3083175"/>
            <a:ext cx="644769" cy="2344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CFBCA-D657-4508-9937-9531829AC28B}"/>
              </a:ext>
            </a:extLst>
          </p:cNvPr>
          <p:cNvSpPr/>
          <p:nvPr/>
        </p:nvSpPr>
        <p:spPr>
          <a:xfrm>
            <a:off x="4243753" y="3704499"/>
            <a:ext cx="644769" cy="17232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FC70E7-74FC-4DB8-8DF7-D859C55ABA94}"/>
              </a:ext>
            </a:extLst>
          </p:cNvPr>
          <p:cNvCxnSpPr/>
          <p:nvPr/>
        </p:nvCxnSpPr>
        <p:spPr>
          <a:xfrm>
            <a:off x="1131276" y="5427785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5046FA-A467-4749-BF87-DBEDEBEC2303}"/>
              </a:ext>
            </a:extLst>
          </p:cNvPr>
          <p:cNvSpPr txBox="1"/>
          <p:nvPr/>
        </p:nvSpPr>
        <p:spPr>
          <a:xfrm>
            <a:off x="1465383" y="209098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39981-3010-448F-A598-D66F6CA50F65}"/>
              </a:ext>
            </a:extLst>
          </p:cNvPr>
          <p:cNvSpPr txBox="1"/>
          <p:nvPr/>
        </p:nvSpPr>
        <p:spPr>
          <a:xfrm>
            <a:off x="2816467" y="3154735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CE522-2D0B-4359-837A-72F7FFE1A8A4}"/>
              </a:ext>
            </a:extLst>
          </p:cNvPr>
          <p:cNvSpPr txBox="1"/>
          <p:nvPr/>
        </p:nvSpPr>
        <p:spPr>
          <a:xfrm>
            <a:off x="4126521" y="3767157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48%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0769-547C-4547-90DE-0A4C1EE0D2CF}"/>
              </a:ext>
            </a:extLst>
          </p:cNvPr>
          <p:cNvSpPr txBox="1"/>
          <p:nvPr/>
        </p:nvSpPr>
        <p:spPr>
          <a:xfrm>
            <a:off x="1465382" y="5462954"/>
            <a:ext cx="8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5A6BA-1B94-439A-9CD7-358494A77FDE}"/>
              </a:ext>
            </a:extLst>
          </p:cNvPr>
          <p:cNvSpPr txBox="1"/>
          <p:nvPr/>
        </p:nvSpPr>
        <p:spPr>
          <a:xfrm>
            <a:off x="2749060" y="5462954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스트리밍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0219-4684-4C38-82BE-B9EAAA1345F2}"/>
              </a:ext>
            </a:extLst>
          </p:cNvPr>
          <p:cNvSpPr txBox="1"/>
          <p:nvPr/>
        </p:nvSpPr>
        <p:spPr>
          <a:xfrm>
            <a:off x="4126520" y="5580686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VLOG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77E31-A409-4C19-9D76-073C472BBD96}"/>
              </a:ext>
            </a:extLst>
          </p:cNvPr>
          <p:cNvSpPr/>
          <p:nvPr/>
        </p:nvSpPr>
        <p:spPr>
          <a:xfrm>
            <a:off x="7282962" y="2329320"/>
            <a:ext cx="644769" cy="3098464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E0DF67-36F9-44C4-B6D2-B1AC63B293ED}"/>
              </a:ext>
            </a:extLst>
          </p:cNvPr>
          <p:cNvSpPr/>
          <p:nvPr/>
        </p:nvSpPr>
        <p:spPr>
          <a:xfrm>
            <a:off x="8613531" y="4240408"/>
            <a:ext cx="644769" cy="1187376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825175-11CC-473B-A65A-BE567B2DD1E8}"/>
              </a:ext>
            </a:extLst>
          </p:cNvPr>
          <p:cNvSpPr/>
          <p:nvPr/>
        </p:nvSpPr>
        <p:spPr>
          <a:xfrm>
            <a:off x="9944100" y="5058448"/>
            <a:ext cx="644769" cy="369333"/>
          </a:xfrm>
          <a:prstGeom prst="rect">
            <a:avLst/>
          </a:prstGeom>
          <a:solidFill>
            <a:srgbClr val="4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F69995-4B9B-4326-B0F0-F43E54BBD129}"/>
              </a:ext>
            </a:extLst>
          </p:cNvPr>
          <p:cNvCxnSpPr/>
          <p:nvPr/>
        </p:nvCxnSpPr>
        <p:spPr>
          <a:xfrm>
            <a:off x="6831623" y="5427784"/>
            <a:ext cx="42496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0573D-7175-437F-A718-2ED8245DDCDB}"/>
              </a:ext>
            </a:extLst>
          </p:cNvPr>
          <p:cNvSpPr txBox="1"/>
          <p:nvPr/>
        </p:nvSpPr>
        <p:spPr>
          <a:xfrm>
            <a:off x="6919545" y="19318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7253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7E99-EFBF-4321-9B0D-5AB0C46270EC}"/>
              </a:ext>
            </a:extLst>
          </p:cNvPr>
          <p:cNvSpPr txBox="1"/>
          <p:nvPr/>
        </p:nvSpPr>
        <p:spPr>
          <a:xfrm>
            <a:off x="8483110" y="3876888"/>
            <a:ext cx="9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3829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6426E-9C9D-4E66-A9E5-7B38F199086C}"/>
              </a:ext>
            </a:extLst>
          </p:cNvPr>
          <p:cNvSpPr txBox="1"/>
          <p:nvPr/>
        </p:nvSpPr>
        <p:spPr>
          <a:xfrm>
            <a:off x="9826865" y="46589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331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D876C-AC0C-40DB-81B9-B3F356B07FD4}"/>
              </a:ext>
            </a:extLst>
          </p:cNvPr>
          <p:cNvSpPr txBox="1"/>
          <p:nvPr/>
        </p:nvSpPr>
        <p:spPr>
          <a:xfrm>
            <a:off x="6998677" y="5462953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4980B-CF4A-4EAA-B3E5-AC871E587CC2}"/>
              </a:ext>
            </a:extLst>
          </p:cNvPr>
          <p:cNvSpPr txBox="1"/>
          <p:nvPr/>
        </p:nvSpPr>
        <p:spPr>
          <a:xfrm>
            <a:off x="8449407" y="5462953"/>
            <a:ext cx="101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FA72C-75CF-4207-929C-180EF53C6F64}"/>
              </a:ext>
            </a:extLst>
          </p:cNvPr>
          <p:cNvSpPr txBox="1"/>
          <p:nvPr/>
        </p:nvSpPr>
        <p:spPr>
          <a:xfrm>
            <a:off x="9659813" y="5462952"/>
            <a:ext cx="121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만명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9A228-E20E-4C1A-A4B4-E05FE6C0A080}"/>
              </a:ext>
            </a:extLst>
          </p:cNvPr>
          <p:cNvSpPr txBox="1"/>
          <p:nvPr/>
        </p:nvSpPr>
        <p:spPr>
          <a:xfrm>
            <a:off x="846257" y="6212959"/>
            <a:ext cx="481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인크로스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 플랫폼 이용 순위</a:t>
            </a:r>
          </a:p>
        </p:txBody>
      </p:sp>
    </p:spTree>
    <p:extLst>
      <p:ext uri="{BB962C8B-B14F-4D97-AF65-F5344CB8AC3E}">
        <p14:creationId xmlns:p14="http://schemas.microsoft.com/office/powerpoint/2010/main" val="654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4" grpId="0" animBg="1"/>
      <p:bldP spid="15" grpId="0" animBg="1"/>
      <p:bldP spid="7" grpId="0"/>
      <p:bldP spid="17" grpId="0"/>
      <p:bldP spid="18" grpId="0"/>
      <p:bldP spid="19" grpId="0"/>
      <p:bldP spid="21" grpId="0"/>
      <p:bldP spid="22" grpId="0"/>
      <p:bldP spid="20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2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est Tiktok Video Editing Tools! - Pentos - TikTok tools for Smarter  Marketing">
            <a:extLst>
              <a:ext uri="{FF2B5EF4-FFF2-40B4-BE49-F238E27FC236}">
                <a16:creationId xmlns:a16="http://schemas.microsoft.com/office/drawing/2014/main" id="{432CCEB5-C0D4-442B-922F-2A90A38A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82F-E5E1-4E6D-AA03-C73827747762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445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ACF6D0-1B13-4011-8403-591D788D0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" b="12695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1CA415A-B837-4BA7-8ACF-4762D1C9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Model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21897-6092-4037-8058-AE34CD8D229F}"/>
              </a:ext>
            </a:extLst>
          </p:cNvPr>
          <p:cNvGrpSpPr/>
          <p:nvPr/>
        </p:nvGrpSpPr>
        <p:grpSpPr>
          <a:xfrm>
            <a:off x="609891" y="2055812"/>
            <a:ext cx="11184875" cy="3298826"/>
            <a:chOff x="609891" y="2055812"/>
            <a:chExt cx="11184875" cy="32988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5E316DF-0FAD-4103-9FC6-282C70232AFA}"/>
                </a:ext>
              </a:extLst>
            </p:cNvPr>
            <p:cNvGrpSpPr/>
            <p:nvPr/>
          </p:nvGrpSpPr>
          <p:grpSpPr>
            <a:xfrm>
              <a:off x="609891" y="2055812"/>
              <a:ext cx="3298826" cy="3298826"/>
              <a:chOff x="609891" y="2055812"/>
              <a:chExt cx="3298826" cy="32988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88A5AFF-0287-46B6-B4CC-F5E22D6573BC}"/>
                  </a:ext>
                </a:extLst>
              </p:cNvPr>
              <p:cNvSpPr/>
              <p:nvPr/>
            </p:nvSpPr>
            <p:spPr>
              <a:xfrm>
                <a:off x="609891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5A6BB8-F6F6-43FB-B84C-305F578F060A}"/>
                  </a:ext>
                </a:extLst>
              </p:cNvPr>
              <p:cNvSpPr txBox="1"/>
              <p:nvPr/>
            </p:nvSpPr>
            <p:spPr>
              <a:xfrm>
                <a:off x="977856" y="2920395"/>
                <a:ext cx="25628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FAN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TUBE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40094AF-1DB7-4562-88CE-5F47B8CB9D92}"/>
                </a:ext>
              </a:extLst>
            </p:cNvPr>
            <p:cNvGrpSpPr/>
            <p:nvPr/>
          </p:nvGrpSpPr>
          <p:grpSpPr>
            <a:xfrm>
              <a:off x="4233929" y="2055812"/>
              <a:ext cx="3724141" cy="3298826"/>
              <a:chOff x="4233929" y="2055812"/>
              <a:chExt cx="3724141" cy="329882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F15023-AF8F-4503-92C1-8E09EAD3A075}"/>
                  </a:ext>
                </a:extLst>
              </p:cNvPr>
              <p:cNvSpPr/>
              <p:nvPr/>
            </p:nvSpPr>
            <p:spPr>
              <a:xfrm>
                <a:off x="4446587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95C86-F06F-473F-AC58-988CE5BF3EBE}"/>
                  </a:ext>
                </a:extLst>
              </p:cNvPr>
              <p:cNvSpPr txBox="1"/>
              <p:nvPr/>
            </p:nvSpPr>
            <p:spPr>
              <a:xfrm>
                <a:off x="4233929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LIVE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ANALYSIS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B98EA03-4EFC-4D85-8D53-BB542E024084}"/>
                </a:ext>
              </a:extLst>
            </p:cNvPr>
            <p:cNvGrpSpPr/>
            <p:nvPr/>
          </p:nvGrpSpPr>
          <p:grpSpPr>
            <a:xfrm>
              <a:off x="8070625" y="2055812"/>
              <a:ext cx="3724141" cy="3298826"/>
              <a:chOff x="8070625" y="2055812"/>
              <a:chExt cx="3724141" cy="329882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71E3CEE-50CF-4C50-9AD8-62B764AEA6F1}"/>
                  </a:ext>
                </a:extLst>
              </p:cNvPr>
              <p:cNvSpPr/>
              <p:nvPr/>
            </p:nvSpPr>
            <p:spPr>
              <a:xfrm>
                <a:off x="8283283" y="2055812"/>
                <a:ext cx="3298826" cy="3298826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DF8B60-7859-43D8-A857-46736E1F81DD}"/>
                  </a:ext>
                </a:extLst>
              </p:cNvPr>
              <p:cNvSpPr txBox="1"/>
              <p:nvPr/>
            </p:nvSpPr>
            <p:spPr>
              <a:xfrm>
                <a:off x="8070625" y="2920395"/>
                <a:ext cx="37241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EXTRACT</a:t>
                </a:r>
              </a:p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CLIPS</a:t>
                </a:r>
                <a:endParaRPr lang="ko-KR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94E9AC7-7471-4C81-848D-5F2472FEB66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08717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9D7D1F-37E7-4D49-BF14-95849B8F1F3C}"/>
                </a:ext>
              </a:extLst>
            </p:cNvPr>
            <p:cNvCxnSpPr>
              <a:cxnSpLocks/>
            </p:cNvCxnSpPr>
            <p:nvPr/>
          </p:nvCxnSpPr>
          <p:spPr>
            <a:xfrm>
              <a:off x="7745413" y="3705225"/>
              <a:ext cx="537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6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194</Words>
  <Application>Microsoft Office PowerPoint</Application>
  <PresentationFormat>와이드스크린</PresentationFormat>
  <Paragraphs>75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나눔바른고딕 Light</vt:lpstr>
      <vt:lpstr>나눔스퀘어 ExtraBold</vt:lpstr>
      <vt:lpstr>나눔스퀘어 Light</vt:lpstr>
      <vt:lpstr>맑은 고딕</vt:lpstr>
      <vt:lpstr>Arial</vt:lpstr>
      <vt:lpstr>Office 테마</vt:lpstr>
      <vt:lpstr>Live AutoClip</vt:lpstr>
      <vt:lpstr>Problem</vt:lpstr>
      <vt:lpstr>Problem</vt:lpstr>
      <vt:lpstr>Solution</vt:lpstr>
      <vt:lpstr>Market Validation</vt:lpstr>
      <vt:lpstr>Market Size</vt:lpstr>
      <vt:lpstr>Product</vt:lpstr>
      <vt:lpstr>Product</vt:lpstr>
      <vt:lpstr>Business Model</vt:lpstr>
      <vt:lpstr>Team</vt:lpstr>
      <vt:lpstr>User Testimonials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AutoClip</dc:title>
  <dc:creator>DaeGeon Kim</dc:creator>
  <cp:lastModifiedBy>DaeGeon Kim</cp:lastModifiedBy>
  <cp:revision>50</cp:revision>
  <dcterms:created xsi:type="dcterms:W3CDTF">2020-10-28T10:23:35Z</dcterms:created>
  <dcterms:modified xsi:type="dcterms:W3CDTF">2020-11-15T17:20:28Z</dcterms:modified>
</cp:coreProperties>
</file>